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4" r:id="rId1"/>
  </p:sldMasterIdLst>
  <p:sldIdLst>
    <p:sldId id="256" r:id="rId2"/>
    <p:sldId id="257" r:id="rId3"/>
    <p:sldId id="258" r:id="rId4"/>
    <p:sldId id="263" r:id="rId5"/>
    <p:sldId id="260" r:id="rId6"/>
    <p:sldId id="264" r:id="rId7"/>
    <p:sldId id="261" r:id="rId8"/>
    <p:sldId id="262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043DEE5C-6CA6-4ADC-A665-0D14CB468816}" type="datetimeFigureOut">
              <a:rPr lang="ru-RU" smtClean="0"/>
              <a:t>31.01.2025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E1F3C53B-D846-4AEC-ADA4-8A9546C2ECC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246964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DEE5C-6CA6-4ADC-A665-0D14CB468816}" type="datetimeFigureOut">
              <a:rPr lang="ru-RU" smtClean="0"/>
              <a:t>31.01.2025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3C53B-D846-4AEC-ADA4-8A9546C2ECC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223927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DEE5C-6CA6-4ADC-A665-0D14CB468816}" type="datetimeFigureOut">
              <a:rPr lang="ru-RU" smtClean="0"/>
              <a:t>31.01.2025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3C53B-D846-4AEC-ADA4-8A9546C2ECC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70188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DEE5C-6CA6-4ADC-A665-0D14CB468816}" type="datetimeFigureOut">
              <a:rPr lang="ru-RU" smtClean="0"/>
              <a:t>31.01.2025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3C53B-D846-4AEC-ADA4-8A9546C2ECC3}" type="slidenum">
              <a:rPr lang="ru-RU" smtClean="0"/>
              <a:t>‹#›</a:t>
            </a:fld>
            <a:endParaRPr lang="ru-RU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663532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DEE5C-6CA6-4ADC-A665-0D14CB468816}" type="datetimeFigureOut">
              <a:rPr lang="ru-RU" smtClean="0"/>
              <a:t>31.01.2025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3C53B-D846-4AEC-ADA4-8A9546C2ECC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9967404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DEE5C-6CA6-4ADC-A665-0D14CB468816}" type="datetimeFigureOut">
              <a:rPr lang="ru-RU" smtClean="0"/>
              <a:t>31.01.2025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3C53B-D846-4AEC-ADA4-8A9546C2ECC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7328131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DEE5C-6CA6-4ADC-A665-0D14CB468816}" type="datetimeFigureOut">
              <a:rPr lang="ru-RU" smtClean="0"/>
              <a:t>31.01.2025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3C53B-D846-4AEC-ADA4-8A9546C2ECC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6817230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DEE5C-6CA6-4ADC-A665-0D14CB468816}" type="datetimeFigureOut">
              <a:rPr lang="ru-RU" smtClean="0"/>
              <a:t>31.01.2025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3C53B-D846-4AEC-ADA4-8A9546C2ECC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2645588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DEE5C-6CA6-4ADC-A665-0D14CB468816}" type="datetimeFigureOut">
              <a:rPr lang="ru-RU" smtClean="0"/>
              <a:t>31.01.2025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3C53B-D846-4AEC-ADA4-8A9546C2ECC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675217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DEE5C-6CA6-4ADC-A665-0D14CB468816}" type="datetimeFigureOut">
              <a:rPr lang="ru-RU" smtClean="0"/>
              <a:t>31.01.2025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3C53B-D846-4AEC-ADA4-8A9546C2ECC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000694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DEE5C-6CA6-4ADC-A665-0D14CB468816}" type="datetimeFigureOut">
              <a:rPr lang="ru-RU" smtClean="0"/>
              <a:t>31.01.2025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3C53B-D846-4AEC-ADA4-8A9546C2ECC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597892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DEE5C-6CA6-4ADC-A665-0D14CB468816}" type="datetimeFigureOut">
              <a:rPr lang="ru-RU" smtClean="0"/>
              <a:t>31.01.2025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3C53B-D846-4AEC-ADA4-8A9546C2ECC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63021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DEE5C-6CA6-4ADC-A665-0D14CB468816}" type="datetimeFigureOut">
              <a:rPr lang="ru-RU" smtClean="0"/>
              <a:t>31.01.2025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3C53B-D846-4AEC-ADA4-8A9546C2ECC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959262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DEE5C-6CA6-4ADC-A665-0D14CB468816}" type="datetimeFigureOut">
              <a:rPr lang="ru-RU" smtClean="0"/>
              <a:t>31.01.2025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3C53B-D846-4AEC-ADA4-8A9546C2ECC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783367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DEE5C-6CA6-4ADC-A665-0D14CB468816}" type="datetimeFigureOut">
              <a:rPr lang="ru-RU" smtClean="0"/>
              <a:t>31.01.2025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3C53B-D846-4AEC-ADA4-8A9546C2ECC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651996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DEE5C-6CA6-4ADC-A665-0D14CB468816}" type="datetimeFigureOut">
              <a:rPr lang="ru-RU" smtClean="0"/>
              <a:t>31.01.2025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3C53B-D846-4AEC-ADA4-8A9546C2ECC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408765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DEE5C-6CA6-4ADC-A665-0D14CB468816}" type="datetimeFigureOut">
              <a:rPr lang="ru-RU" smtClean="0"/>
              <a:t>31.01.2025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3C53B-D846-4AEC-ADA4-8A9546C2ECC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766900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3DEE5C-6CA6-4ADC-A665-0D14CB468816}" type="datetimeFigureOut">
              <a:rPr lang="ru-RU" smtClean="0"/>
              <a:t>31.01.2025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F3C53B-D846-4AEC-ADA4-8A9546C2ECC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3180451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  <p:sldLayoutId id="2147483728" r:id="rId14"/>
    <p:sldLayoutId id="2147483729" r:id="rId15"/>
    <p:sldLayoutId id="2147483730" r:id="rId16"/>
    <p:sldLayoutId id="2147483731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77697AC-DBF3-450A-AC71-41386F31375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sz="8800" dirty="0"/>
              <a:t>Продержись!</a:t>
            </a:r>
            <a:br>
              <a:rPr lang="ru-RU" dirty="0"/>
            </a:br>
            <a:r>
              <a:rPr lang="ru-RU" sz="4000" dirty="0"/>
              <a:t>Компьютерная игра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40123125-7842-4BCE-A1E7-A365632059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3961312"/>
            <a:ext cx="6400800" cy="1947333"/>
          </a:xfrm>
        </p:spPr>
        <p:txBody>
          <a:bodyPr>
            <a:normAutofit/>
          </a:bodyPr>
          <a:lstStyle/>
          <a:p>
            <a:r>
              <a:rPr lang="ru-RU" sz="2400" dirty="0"/>
              <a:t>Сделали Пискунов Егор, Слепов Егор</a:t>
            </a:r>
          </a:p>
        </p:txBody>
      </p:sp>
    </p:spTree>
    <p:extLst>
      <p:ext uri="{BB962C8B-B14F-4D97-AF65-F5344CB8AC3E}">
        <p14:creationId xmlns:p14="http://schemas.microsoft.com/office/powerpoint/2010/main" val="36933002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611E1C1-B1F5-45DD-B270-7067A46EBD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8002" y="208946"/>
            <a:ext cx="8534400" cy="1507067"/>
          </a:xfrm>
        </p:spPr>
        <p:txBody>
          <a:bodyPr/>
          <a:lstStyle/>
          <a:p>
            <a:r>
              <a:rPr lang="ru-RU" b="1" dirty="0"/>
              <a:t>Введение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7C1A9FD-C9CC-499A-A237-E75ED636A4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58002" y="1591811"/>
            <a:ext cx="8534400" cy="3919756"/>
          </a:xfrm>
        </p:spPr>
        <p:txBody>
          <a:bodyPr>
            <a:noAutofit/>
          </a:bodyPr>
          <a:lstStyle/>
          <a:p>
            <a:r>
              <a:rPr lang="ru-RU" dirty="0"/>
              <a:t>Проект "Продержись!" представляет собой простую, но увлекательную игру, разработанную с использованием библиотеки </a:t>
            </a:r>
            <a:r>
              <a:rPr lang="ru-RU" dirty="0" err="1"/>
              <a:t>Pygame</a:t>
            </a:r>
            <a:r>
              <a:rPr lang="ru-RU" dirty="0"/>
              <a:t>. Идея игры заключается в том, что игроку необходимо продержаться в течение трех минут, избегая препятствия на своём пути. Основной задачей проекта является создание увлекательного игрового опыта, который поможет развивать реакцию и координацию игрока, а также развлечься в свободное время.</a:t>
            </a:r>
          </a:p>
        </p:txBody>
      </p:sp>
    </p:spTree>
    <p:extLst>
      <p:ext uri="{BB962C8B-B14F-4D97-AF65-F5344CB8AC3E}">
        <p14:creationId xmlns:p14="http://schemas.microsoft.com/office/powerpoint/2010/main" val="6472637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448DC5E-AA64-45C0-A10B-2481B4ACBA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2690" y="853410"/>
            <a:ext cx="9905998" cy="1478570"/>
          </a:xfrm>
        </p:spPr>
        <p:txBody>
          <a:bodyPr/>
          <a:lstStyle/>
          <a:p>
            <a:r>
              <a:rPr lang="ru-RU" dirty="0"/>
              <a:t>Классы, отвечающие за элементы Интерфейса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49E9C44-0580-4305-88DF-4D15D52AB0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2690" y="2331980"/>
            <a:ext cx="4240475" cy="4195481"/>
          </a:xfrm>
        </p:spPr>
        <p:txBody>
          <a:bodyPr/>
          <a:lstStyle/>
          <a:p>
            <a:r>
              <a:rPr lang="ru-RU" b="1" dirty="0" err="1"/>
              <a:t>Buttons</a:t>
            </a:r>
            <a:r>
              <a:rPr lang="ru-RU" dirty="0"/>
              <a:t>, </a:t>
            </a:r>
          </a:p>
          <a:p>
            <a:r>
              <a:rPr lang="ru-RU" b="1" dirty="0" err="1"/>
              <a:t>Transition</a:t>
            </a:r>
            <a:r>
              <a:rPr lang="ru-RU" b="1" dirty="0"/>
              <a:t>,</a:t>
            </a:r>
            <a:endParaRPr lang="ru-RU" dirty="0"/>
          </a:p>
          <a:p>
            <a:r>
              <a:rPr lang="ru-RU" b="1" dirty="0" err="1"/>
              <a:t>Slider</a:t>
            </a:r>
            <a:r>
              <a:rPr lang="ru-RU" b="1" dirty="0"/>
              <a:t>.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A577EBA-5C20-4B28-90A1-DAFB2C558D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8240" y="1929469"/>
            <a:ext cx="5669737" cy="3263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9839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170113F-144F-4063-A42B-38FB20143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Классы</a:t>
            </a:r>
            <a:r>
              <a:rPr lang="en-US" dirty="0"/>
              <a:t>, </a:t>
            </a:r>
            <a:r>
              <a:rPr lang="ru-RU" dirty="0"/>
              <a:t>отвечающие за</a:t>
            </a:r>
            <a:r>
              <a:rPr lang="ru-RU" b="1" dirty="0"/>
              <a:t> </a:t>
            </a:r>
            <a:r>
              <a:rPr lang="ru-RU" dirty="0"/>
              <a:t>Меню и окна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4B62354-A71E-468E-AE89-B289422556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759303"/>
            <a:ext cx="4777371" cy="4195481"/>
          </a:xfrm>
        </p:spPr>
        <p:txBody>
          <a:bodyPr>
            <a:normAutofit/>
          </a:bodyPr>
          <a:lstStyle/>
          <a:p>
            <a:r>
              <a:rPr lang="ru-RU" b="1" dirty="0" err="1"/>
              <a:t>Play</a:t>
            </a:r>
            <a:r>
              <a:rPr lang="ru-RU" dirty="0"/>
              <a:t>, </a:t>
            </a:r>
            <a:endParaRPr lang="ru-RU" b="1" dirty="0"/>
          </a:p>
          <a:p>
            <a:r>
              <a:rPr lang="en-US" b="1" dirty="0" err="1"/>
              <a:t>PauseWindow</a:t>
            </a:r>
            <a:r>
              <a:rPr lang="en-US" dirty="0"/>
              <a:t> , </a:t>
            </a:r>
            <a:endParaRPr lang="ru-RU" dirty="0"/>
          </a:p>
          <a:p>
            <a:r>
              <a:rPr lang="en-US" b="1" dirty="0" err="1"/>
              <a:t>SettingsMenu</a:t>
            </a:r>
            <a:r>
              <a:rPr lang="en-US" dirty="0"/>
              <a:t> , </a:t>
            </a:r>
            <a:endParaRPr lang="ru-RU" dirty="0"/>
          </a:p>
          <a:p>
            <a:r>
              <a:rPr lang="en-US" b="1" dirty="0" err="1"/>
              <a:t>ManualWindow</a:t>
            </a:r>
            <a:r>
              <a:rPr lang="en-US" dirty="0"/>
              <a:t>,</a:t>
            </a:r>
            <a:endParaRPr lang="ru-RU" dirty="0"/>
          </a:p>
          <a:p>
            <a:r>
              <a:rPr lang="en-US" dirty="0"/>
              <a:t> </a:t>
            </a:r>
            <a:r>
              <a:rPr lang="en-US" b="1" dirty="0" err="1"/>
              <a:t>DescriptionWindow</a:t>
            </a:r>
            <a:r>
              <a:rPr lang="en-US" b="1" dirty="0"/>
              <a:t>,</a:t>
            </a:r>
            <a:endParaRPr lang="ru-RU" b="1" dirty="0"/>
          </a:p>
          <a:p>
            <a:r>
              <a:rPr lang="en-US" b="1" dirty="0"/>
              <a:t> </a:t>
            </a:r>
            <a:r>
              <a:rPr lang="en-US" b="1" dirty="0" err="1"/>
              <a:t>DeleteProgressWindow</a:t>
            </a:r>
            <a:r>
              <a:rPr lang="en-US" dirty="0"/>
              <a:t> ,</a:t>
            </a:r>
            <a:endParaRPr lang="ru-RU" dirty="0"/>
          </a:p>
          <a:p>
            <a:r>
              <a:rPr lang="en-US" b="1" dirty="0"/>
              <a:t> </a:t>
            </a:r>
            <a:r>
              <a:rPr lang="en-US" b="1" dirty="0" err="1"/>
              <a:t>DeleteProgressWindow</a:t>
            </a:r>
            <a:r>
              <a:rPr lang="en-US" b="1" dirty="0"/>
              <a:t>.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9182178-E07A-4BD8-9E57-AEC496B63C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9060" y="1912691"/>
            <a:ext cx="5738938" cy="3263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8852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13A2F5-57D0-4120-876A-B3960F874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Классы, отвечающие за</a:t>
            </a:r>
            <a:r>
              <a:rPr lang="ru-RU" b="1" dirty="0"/>
              <a:t> </a:t>
            </a:r>
            <a:r>
              <a:rPr lang="ru-RU" dirty="0"/>
              <a:t>Игровые объекты и Игровой процесс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6545A1B-5485-4A2B-A077-41C51CE7D7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4794149" cy="4195481"/>
          </a:xfrm>
        </p:spPr>
        <p:txBody>
          <a:bodyPr/>
          <a:lstStyle/>
          <a:p>
            <a:r>
              <a:rPr lang="ru-RU" b="1" dirty="0" err="1"/>
              <a:t>AnimatedSprite</a:t>
            </a:r>
            <a:r>
              <a:rPr lang="ru-RU" dirty="0"/>
              <a:t>, </a:t>
            </a:r>
            <a:r>
              <a:rPr lang="ru-RU" b="1" dirty="0" err="1"/>
              <a:t>Map</a:t>
            </a:r>
            <a:r>
              <a:rPr lang="ru-RU" dirty="0"/>
              <a:t>, </a:t>
            </a:r>
          </a:p>
          <a:p>
            <a:r>
              <a:rPr lang="ru-RU" b="1" dirty="0" err="1"/>
              <a:t>Snow</a:t>
            </a:r>
            <a:r>
              <a:rPr lang="ru-RU" dirty="0"/>
              <a:t>, </a:t>
            </a:r>
            <a:r>
              <a:rPr lang="ru-RU" b="1" dirty="0" err="1"/>
              <a:t>Player</a:t>
            </a:r>
            <a:r>
              <a:rPr lang="ru-RU" dirty="0"/>
              <a:t>, </a:t>
            </a:r>
          </a:p>
          <a:p>
            <a:r>
              <a:rPr lang="en-US" b="1" dirty="0" err="1"/>
              <a:t>ChristmasTree</a:t>
            </a:r>
            <a:r>
              <a:rPr lang="en-US" dirty="0"/>
              <a:t>, </a:t>
            </a:r>
            <a:endParaRPr lang="ru-RU" dirty="0"/>
          </a:p>
          <a:p>
            <a:r>
              <a:rPr lang="en-US" b="1" dirty="0"/>
              <a:t>Wood</a:t>
            </a:r>
            <a:r>
              <a:rPr lang="en-US" dirty="0"/>
              <a:t>, </a:t>
            </a:r>
            <a:endParaRPr lang="ru-RU" dirty="0"/>
          </a:p>
          <a:p>
            <a:r>
              <a:rPr lang="en-US" b="1" dirty="0"/>
              <a:t>Axe</a:t>
            </a:r>
            <a:r>
              <a:rPr lang="en-US" dirty="0"/>
              <a:t>, </a:t>
            </a:r>
            <a:r>
              <a:rPr lang="en-US" b="1" dirty="0"/>
              <a:t>Ruins</a:t>
            </a:r>
            <a:r>
              <a:rPr lang="en-US" dirty="0"/>
              <a:t>, </a:t>
            </a:r>
            <a:endParaRPr lang="ru-RU" dirty="0"/>
          </a:p>
          <a:p>
            <a:r>
              <a:rPr lang="en-US" b="1" dirty="0"/>
              <a:t>Rocks</a:t>
            </a:r>
            <a:r>
              <a:rPr lang="en-US" dirty="0"/>
              <a:t>, </a:t>
            </a:r>
            <a:r>
              <a:rPr lang="en-US" b="1" dirty="0"/>
              <a:t>Bonfire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4040ABE-C0BD-4B06-8385-8A7BBF0BCE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486" t="9019" r="20184" b="21223"/>
          <a:stretch/>
        </p:blipFill>
        <p:spPr>
          <a:xfrm>
            <a:off x="6294541" y="2052918"/>
            <a:ext cx="5073359" cy="3001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6277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5B24F4F-593C-47AE-B349-FC2041EEB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Распределение создания частей проекта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D824A8A-39CE-4754-A436-22F32009C2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Пискунов Егор делал классы, отвечающие за элементы Интерфейса; классы</a:t>
            </a:r>
            <a:r>
              <a:rPr lang="en-US" dirty="0"/>
              <a:t>, </a:t>
            </a:r>
            <a:r>
              <a:rPr lang="ru-RU" dirty="0"/>
              <a:t>отвечающие за</a:t>
            </a:r>
            <a:r>
              <a:rPr lang="ru-RU" b="1" dirty="0"/>
              <a:t> </a:t>
            </a:r>
            <a:r>
              <a:rPr lang="ru-RU" dirty="0"/>
              <a:t>Меню и окна</a:t>
            </a:r>
          </a:p>
          <a:p>
            <a:r>
              <a:rPr lang="ru-RU" dirty="0"/>
              <a:t>Слепов Егор делал классы, отвечающие за</a:t>
            </a:r>
            <a:r>
              <a:rPr lang="ru-RU" b="1" dirty="0"/>
              <a:t> </a:t>
            </a:r>
            <a:r>
              <a:rPr lang="ru-RU" dirty="0"/>
              <a:t>Игровые объекты и Игровой процесс</a:t>
            </a:r>
          </a:p>
        </p:txBody>
      </p:sp>
    </p:spTree>
    <p:extLst>
      <p:ext uri="{BB962C8B-B14F-4D97-AF65-F5344CB8AC3E}">
        <p14:creationId xmlns:p14="http://schemas.microsoft.com/office/powerpoint/2010/main" val="10174689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1A6FFB7-1FDD-4146-8822-E3292185BE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Описание реализации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FBF90A3-F08E-48CE-915A-9ED685E073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ru-RU" dirty="0"/>
              <a:t>Для реализации проекта использовались следующие технологии:</a:t>
            </a:r>
          </a:p>
          <a:p>
            <a:endParaRPr lang="ru-RU" dirty="0"/>
          </a:p>
          <a:p>
            <a:r>
              <a:rPr lang="ru-RU" dirty="0"/>
              <a:t>Язык программирования </a:t>
            </a:r>
            <a:r>
              <a:rPr lang="ru-RU" dirty="0" err="1"/>
              <a:t>Python</a:t>
            </a:r>
            <a:endParaRPr lang="en-US" dirty="0"/>
          </a:p>
          <a:p>
            <a:r>
              <a:rPr lang="ru-RU" dirty="0"/>
              <a:t>библиотека</a:t>
            </a:r>
            <a:r>
              <a:rPr lang="en-US" dirty="0"/>
              <a:t> </a:t>
            </a:r>
            <a:r>
              <a:rPr lang="en-US" dirty="0" err="1"/>
              <a:t>Pygame</a:t>
            </a:r>
            <a:r>
              <a:rPr lang="en-US" dirty="0"/>
              <a:t> </a:t>
            </a:r>
            <a:r>
              <a:rPr lang="ru-RU" dirty="0"/>
              <a:t>для разработки игр, которая предоставляет необходимые инструменты для работы с графикой, звуком и событиями.</a:t>
            </a:r>
            <a:endParaRPr lang="en-US" dirty="0"/>
          </a:p>
          <a:p>
            <a:r>
              <a:rPr lang="ru-RU" dirty="0"/>
              <a:t>Обработка файлов и звуков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61812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7702AC4-48E2-4D30-8781-A5A57D5CC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Заключение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659BA23-FA98-4065-A5DD-8FC41ACF66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9905999" cy="3857698"/>
          </a:xfrm>
        </p:spPr>
        <p:txBody>
          <a:bodyPr>
            <a:normAutofit fontScale="92500"/>
          </a:bodyPr>
          <a:lstStyle/>
          <a:p>
            <a:r>
              <a:rPr lang="ru-RU" dirty="0"/>
              <a:t>Проект "Продержись!" является успешным примером использования </a:t>
            </a:r>
            <a:r>
              <a:rPr lang="ru-RU" dirty="0" err="1"/>
              <a:t>Pygame</a:t>
            </a:r>
            <a:r>
              <a:rPr lang="ru-RU" dirty="0"/>
              <a:t> для создания увлекательной игры. Он сочетает в себе элементы простоты и сложности, что делает его интересным как для новичков, так и для опытных игроков. Игра помогает развивать реакцию и координацию, а также предоставляет возможность весело провести время. </a:t>
            </a:r>
          </a:p>
          <a:p>
            <a:r>
              <a:rPr lang="ru-RU" dirty="0"/>
              <a:t>В проекте были достигнуты значительные результаты, однако в будущем планируется расширение функционала игры, создание мобильной версии приложения для удобства доступа, добавление новых уровней, локаций, персонажей и улучшение графики для повышения интереса игроков. </a:t>
            </a:r>
          </a:p>
        </p:txBody>
      </p:sp>
    </p:spTree>
    <p:extLst>
      <p:ext uri="{BB962C8B-B14F-4D97-AF65-F5344CB8AC3E}">
        <p14:creationId xmlns:p14="http://schemas.microsoft.com/office/powerpoint/2010/main" val="311568413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Контур">
  <a:themeElements>
    <a:clrScheme name="Контур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Контур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TM04033919[[fn=Контур]]</Template>
  <TotalTime>637</TotalTime>
  <Words>295</Words>
  <Application>Microsoft Office PowerPoint</Application>
  <PresentationFormat>Широкоэкранный</PresentationFormat>
  <Paragraphs>35</Paragraphs>
  <Slides>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1" baseType="lpstr">
      <vt:lpstr>Arial</vt:lpstr>
      <vt:lpstr>Tw Cen MT</vt:lpstr>
      <vt:lpstr>Контур</vt:lpstr>
      <vt:lpstr>Продержись! Компьютерная игра</vt:lpstr>
      <vt:lpstr>Введение</vt:lpstr>
      <vt:lpstr>Классы, отвечающие за элементы Интерфейса</vt:lpstr>
      <vt:lpstr>Классы, отвечающие за Меню и окна</vt:lpstr>
      <vt:lpstr>Классы, отвечающие за Игровые объекты и Игровой процесс</vt:lpstr>
      <vt:lpstr>Распределение создания частей проекта</vt:lpstr>
      <vt:lpstr>Описание реализации</vt:lpstr>
      <vt:lpstr>Заключение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Пользователь</dc:creator>
  <cp:lastModifiedBy>Пользователь</cp:lastModifiedBy>
  <cp:revision>15</cp:revision>
  <dcterms:created xsi:type="dcterms:W3CDTF">2024-11-22T07:25:18Z</dcterms:created>
  <dcterms:modified xsi:type="dcterms:W3CDTF">2025-01-31T08:57:03Z</dcterms:modified>
</cp:coreProperties>
</file>